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sldIdLst>
    <p:sldId id="312" r:id="rId2"/>
    <p:sldId id="307" r:id="rId3"/>
    <p:sldId id="309" r:id="rId4"/>
    <p:sldId id="31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>
        <p:scale>
          <a:sx n="76" d="100"/>
          <a:sy n="76" d="100"/>
        </p:scale>
        <p:origin x="-7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5F277-CF2A-4FF4-9147-48636771DB04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C6A29-D54C-42BF-A3F7-ED773BF17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E944637-E6AD-495E-8DD7-CD58D4083CE0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66D3F06-7AF2-4511-BDF8-F6A80B4F325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982"/>
            <a:ext cx="8534400" cy="132556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Lesson Essential Question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5841"/>
            <a:ext cx="8534400" cy="4351338"/>
          </a:xfrm>
        </p:spPr>
        <p:txBody>
          <a:bodyPr>
            <a:normAutofit/>
          </a:bodyPr>
          <a:lstStyle/>
          <a:p>
            <a:r>
              <a:rPr lang="en-US" sz="4800" dirty="0"/>
              <a:t>How did the differences between Sparta and Athens influence Greek and world culture?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572000"/>
            <a:ext cx="5263181" cy="196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983"/>
            <a:ext cx="8534400" cy="881418"/>
          </a:xfrm>
        </p:spPr>
        <p:txBody>
          <a:bodyPr>
            <a:noAutofit/>
          </a:bodyPr>
          <a:lstStyle/>
          <a:p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01" y="838201"/>
            <a:ext cx="8781197" cy="5840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-Answer the following question on the back of your counterargument paper. </a:t>
            </a:r>
            <a:endParaRPr lang="en-US" sz="1600" dirty="0" smtClean="0"/>
          </a:p>
          <a:p>
            <a:pPr marL="0" indent="0">
              <a:buNone/>
            </a:pPr>
            <a:endParaRPr lang="en-US" sz="42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/>
              <a:t>What city-state did you select (</a:t>
            </a:r>
            <a:r>
              <a:rPr lang="en-US" sz="4200" u="sng" dirty="0" smtClean="0"/>
              <a:t>Athens</a:t>
            </a:r>
            <a:r>
              <a:rPr lang="en-US" sz="4200" dirty="0" smtClean="0"/>
              <a:t> or </a:t>
            </a:r>
            <a:r>
              <a:rPr lang="en-US" sz="4200" u="sng" dirty="0" smtClean="0"/>
              <a:t>Sparta</a:t>
            </a:r>
            <a:r>
              <a:rPr lang="en-US" sz="4200" dirty="0" smtClean="0"/>
              <a:t>) and what is the </a:t>
            </a:r>
            <a:r>
              <a:rPr lang="en-US" sz="4200" u="sng" dirty="0" smtClean="0"/>
              <a:t>main reason</a:t>
            </a:r>
            <a:r>
              <a:rPr lang="en-US" sz="4200" dirty="0" smtClean="0"/>
              <a:t> as to why you chose that particular one?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794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Sparta vs. Athens Project: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89" y="838200"/>
            <a:ext cx="89154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Let’s practice some of our reasons/evidence with contrasts…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1. Basic reason: </a:t>
            </a:r>
            <a:r>
              <a:rPr lang="en-US" sz="4000" dirty="0" smtClean="0"/>
              <a:t>Sparta has a strong army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Fully-developed counterargument showing the contrasting relationship: </a:t>
            </a:r>
            <a:r>
              <a:rPr lang="en-US" sz="4000" dirty="0" smtClean="0"/>
              <a:t>Be protected by the strongest army in Greece. Spartan </a:t>
            </a:r>
            <a:r>
              <a:rPr lang="en-US" sz="4000" smtClean="0"/>
              <a:t>men </a:t>
            </a:r>
            <a:r>
              <a:rPr lang="en-US" sz="4000" smtClean="0"/>
              <a:t>learned </a:t>
            </a:r>
            <a:r>
              <a:rPr lang="en-US" sz="4000" dirty="0" smtClean="0"/>
              <a:t>to fight from an early age while being taught reading and writing, whereas Athens just teaches their boys science, math, and philosophy.</a:t>
            </a:r>
            <a:endParaRPr lang="en-US" sz="2400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095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Sparta-Athens Project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791200"/>
          </a:xfrm>
        </p:spPr>
        <p:txBody>
          <a:bodyPr>
            <a:normAutofit fontScale="92500"/>
          </a:bodyPr>
          <a:lstStyle/>
          <a:p>
            <a:r>
              <a:rPr lang="en-US" sz="3900" dirty="0" smtClean="0"/>
              <a:t>Let’s practice some of our reasons/evidence with contrasts…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</a:rPr>
              <a:t>. Basic reason: </a:t>
            </a:r>
            <a:r>
              <a:rPr lang="en-US" sz="4000" dirty="0" smtClean="0"/>
              <a:t>Athens is smart!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Fully-developed counterargument showing the contrasting relationship : </a:t>
            </a:r>
            <a:r>
              <a:rPr lang="en-US" sz="4000" dirty="0" smtClean="0"/>
              <a:t>Come to Athens </a:t>
            </a:r>
            <a:r>
              <a:rPr lang="en-US" sz="4000" dirty="0" smtClean="0"/>
              <a:t>where </a:t>
            </a:r>
            <a:r>
              <a:rPr lang="en-US" sz="4000" dirty="0" smtClean="0"/>
              <a:t>you can learn philosophy, science, medicine, and math.  Our rivals in Sparta haven’t </a:t>
            </a:r>
            <a:r>
              <a:rPr lang="en-US" sz="4000" dirty="0" smtClean="0"/>
              <a:t>come up </a:t>
            </a:r>
            <a:r>
              <a:rPr lang="en-US" sz="4000" dirty="0" smtClean="0"/>
              <a:t>with anything besides war.</a:t>
            </a:r>
            <a:endParaRPr lang="en-US" sz="2400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3239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2">
      <a:dk1>
        <a:sysClr val="windowText" lastClr="000000"/>
      </a:dk1>
      <a:lt1>
        <a:sysClr val="window" lastClr="FFFFFF"/>
      </a:lt1>
      <a:dk2>
        <a:srgbClr val="0000BF"/>
      </a:dk2>
      <a:lt2>
        <a:srgbClr val="EEECE1"/>
      </a:lt2>
      <a:accent1>
        <a:srgbClr val="C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3107</TotalTime>
  <Words>180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Lesson Essential Question</vt:lpstr>
      <vt:lpstr>PowerPoint Presentation</vt:lpstr>
      <vt:lpstr>Sparta vs. Athens Project:</vt:lpstr>
      <vt:lpstr>Sparta-Athens Project</vt:lpstr>
    </vt:vector>
  </TitlesOfParts>
  <Company>Central Dauphin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Greek City State</dc:title>
  <dc:creator>End User</dc:creator>
  <cp:lastModifiedBy>End User</cp:lastModifiedBy>
  <cp:revision>88</cp:revision>
  <cp:lastPrinted>2015-12-01T12:17:48Z</cp:lastPrinted>
  <dcterms:created xsi:type="dcterms:W3CDTF">2015-03-26T17:47:30Z</dcterms:created>
  <dcterms:modified xsi:type="dcterms:W3CDTF">2015-12-09T16:21:51Z</dcterms:modified>
</cp:coreProperties>
</file>